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2"/>
    <p:restoredTop sz="94722"/>
  </p:normalViewPr>
  <p:slideViewPr>
    <p:cSldViewPr snapToGrid="0" snapToObjects="1">
      <p:cViewPr varScale="1">
        <p:scale>
          <a:sx n="143" d="100"/>
          <a:sy n="143" d="100"/>
        </p:scale>
        <p:origin x="7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D10CB-E9E4-4E48-9801-82690FB3D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34408-9EE6-434F-8177-31D0B42F3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C21C6-7F2D-EA4E-913A-E53D89A9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66AC-C6F8-D14D-87D4-C9C5FAFC8EA0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F6C71-4EFA-684E-ADDB-0BD264374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A7159-B40D-004A-9C0D-1A954804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F47D1-C3D5-AB40-9B00-D44FDCA89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0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2765C-7DCD-4846-A00B-D0377546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285635-9770-2C4C-BDC6-1574812A5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036E3-FDE3-7A41-BD30-62DC6EE6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66AC-C6F8-D14D-87D4-C9C5FAFC8EA0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F1E10-20C1-9B48-BA78-80FBB56FB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79D2-87A4-0244-8B85-C185AD8AE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F47D1-C3D5-AB40-9B00-D44FDCA89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9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F9214F-5B34-1744-AB87-32FDF6001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C3365B-3379-D941-A337-7BEA9E3A0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78D34-116C-AD4A-BC6F-B21E18D48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66AC-C6F8-D14D-87D4-C9C5FAFC8EA0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2ED2B-50C8-1F44-8709-1A931CF0A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8B2C7-1A84-8F40-9AE7-40B8CB957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F47D1-C3D5-AB40-9B00-D44FDCA89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AB7C-3F91-6342-AE35-E3B00A7D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65CDF-66AE-3E4E-A503-E29243771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8BF88-1912-3E4F-A6BE-E3F847B2C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66AC-C6F8-D14D-87D4-C9C5FAFC8EA0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9D25A-7AA2-9443-A6FB-6737A75BD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5983F-9AAC-7A41-9E67-988A031D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F47D1-C3D5-AB40-9B00-D44FDCA89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2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F9B5-01B7-1F4B-B045-A0A270C3C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FAFCE-4C4C-C241-9F8A-1F360BEC9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CB0C9-1204-994F-AD30-491460FE8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66AC-C6F8-D14D-87D4-C9C5FAFC8EA0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AFF26-97FC-C840-BE06-793940008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FD111-8611-1A4E-9377-0CD6A0BB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F47D1-C3D5-AB40-9B00-D44FDCA89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89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56130-A715-884D-A04F-01CB0A5B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C533E-D2E0-854F-A403-234B90C99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CDB99-5F9A-8043-8DCB-53887CA6D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1A98F-EC40-024C-945B-6D683AB6F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66AC-C6F8-D14D-87D4-C9C5FAFC8EA0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12727-4B34-E540-9D04-FEB40512F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2C0CA-BF1E-AA45-8624-BB2422F2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F47D1-C3D5-AB40-9B00-D44FDCA89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95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1852-BA36-E743-A700-3BD99F993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DCDB6-C3A5-2742-887E-208C8B0B7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9E6CA-3E66-0B42-82DE-6EB112D80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0F824C-49C2-2F47-9721-310BDC50D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FD0AE3-2DCE-AE40-A6D7-FDEE7CA98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BDCBF6-639A-224F-90B9-1B6907351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66AC-C6F8-D14D-87D4-C9C5FAFC8EA0}" type="datetimeFigureOut">
              <a:rPr lang="en-US" smtClean="0"/>
              <a:t>8/4/20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53CFBE-86A9-8942-98FC-116934E9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7EDDED-1459-C141-938D-EAD4493D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F47D1-C3D5-AB40-9B00-D44FDCA89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94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259A-CEC3-DF4C-9803-4AEC5C5C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81A467-AA6A-554D-94A8-104C07F1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66AC-C6F8-D14D-87D4-C9C5FAFC8EA0}" type="datetimeFigureOut">
              <a:rPr lang="en-US" smtClean="0"/>
              <a:t>8/4/20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75848C-0A2F-8D4D-A21B-6468B7B7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1D84D-5D07-7F48-ADB9-D775C726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F47D1-C3D5-AB40-9B00-D44FDCA89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AF04C9-9025-9E4D-9E0B-14E2664E2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66AC-C6F8-D14D-87D4-C9C5FAFC8EA0}" type="datetimeFigureOut">
              <a:rPr lang="en-US" smtClean="0"/>
              <a:t>8/4/20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CFEE0E-CFD0-4740-9D81-A628D8C3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697C3-A978-CD40-A484-E8F652E91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F47D1-C3D5-AB40-9B00-D44FDCA89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3946-7472-E749-881C-D2465F74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F42CE-50FA-014C-B054-780EDFE44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F3BF5-8566-5C4D-B662-C11FA635C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2259E-BF97-5345-982B-23963278E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66AC-C6F8-D14D-87D4-C9C5FAFC8EA0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39785-970D-2C48-8E94-9D5CC4531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7AA83-2444-EE41-B389-7CBBD135C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F47D1-C3D5-AB40-9B00-D44FDCA89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9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0FD2-78BB-FA41-BF64-D2220460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71DB7B-8186-A743-9E9D-8EACD86D15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35F2B-A01B-3147-96D7-BC38E9F29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0F31C-39D8-E844-9C26-9C2481FAD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66AC-C6F8-D14D-87D4-C9C5FAFC8EA0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86E08-7D6F-7240-9743-17F93A51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6E9F9-A275-5C4B-A9D1-7A7BE4C4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F47D1-C3D5-AB40-9B00-D44FDCA89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97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85A25-4DEB-9E4A-8EB6-0854EA09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355AC-A648-4947-A122-24FDD9A00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6775E-367A-CA4A-83CB-1CD902B05F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066AC-C6F8-D14D-87D4-C9C5FAFC8EA0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219C9-8639-0145-8490-85F9148AE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13556-52A8-0C4A-90CD-F5920D3EC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F47D1-C3D5-AB40-9B00-D44FDCA89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46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C5FF9-29B5-7C4F-A827-D75BA7851C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COVID-19 Data Sharing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59AE5-54F5-D34F-8D8C-3AE3F978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80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F1487FB-B378-0242-81E1-E3C7DAAA4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693"/>
            <a:ext cx="12192000" cy="568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10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58D7FEB-74C6-5345-A68C-C20FA644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63"/>
            <a:ext cx="12192000" cy="567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4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96D6941-47D6-2F4C-BFA1-D5BD27F4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111"/>
            <a:ext cx="12192000" cy="574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60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E936168-EDB4-4A43-83B7-464825D1D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803"/>
            <a:ext cx="12192000" cy="57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86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D112E8F-E21D-7440-9563-F8641FE0B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971"/>
            <a:ext cx="12192000" cy="57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81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824D70C-4031-614F-A6A3-EBFDD1CF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53"/>
            <a:ext cx="12192000" cy="578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22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3BD37A7-9BF6-B740-B998-AE0F4C9E4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286"/>
            <a:ext cx="12192000" cy="570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33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5594B97-6BC9-3D4A-A562-F7DE78090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817"/>
            <a:ext cx="12192000" cy="574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62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129327D-CEB8-344F-A3E7-60A296F23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178"/>
            <a:ext cx="12192000" cy="57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42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775B669-B3A2-0C4F-88E5-4B98D68FC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389"/>
            <a:ext cx="12192000" cy="56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34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0BB1BB5-A1B7-B34E-9C2B-AA6069CB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967"/>
            <a:ext cx="12192000" cy="56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34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D7C5730-C341-C64C-9537-F205F1A77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006"/>
            <a:ext cx="12192000" cy="572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6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20D962D-496C-2542-8DEE-245F0CAAD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856"/>
            <a:ext cx="12192000" cy="57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49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5F9F5E6-9388-2F4E-AB23-6DB5ED224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780"/>
            <a:ext cx="12192000" cy="570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64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CEE1722-3560-9948-9C69-C983771E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385"/>
            <a:ext cx="12192000" cy="57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09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5724C71-AFE4-7B4A-9588-046118A61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118"/>
            <a:ext cx="12192000" cy="56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76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A6D601E-C0A6-5447-9ADE-03C9FB1F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629"/>
            <a:ext cx="12192000" cy="568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7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6AA9959-0011-7E44-B69C-EC2FADCC1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786"/>
            <a:ext cx="12192000" cy="573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74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7E24D24-7B53-9742-9F9B-9A416930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534"/>
            <a:ext cx="12192000" cy="580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1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2A35349-C587-8C44-9A98-61CF670FB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464"/>
            <a:ext cx="12192000" cy="56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86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065337F-1C5B-7640-ABDE-FD8D2D605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546"/>
            <a:ext cx="12192000" cy="578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99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E261B48-B4C7-6941-8BB7-A913BC1C2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917"/>
            <a:ext cx="12192000" cy="56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99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</Words>
  <Application>Microsoft Macintosh PowerPoint</Application>
  <PresentationFormat>Widescreen</PresentationFormat>
  <Paragraphs>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COVID-19 Data Sharing Risk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Data Sharing Risk</dc:title>
  <dc:creator>Borza, Victor Alexander</dc:creator>
  <cp:lastModifiedBy>Borza, Victor Alexander</cp:lastModifiedBy>
  <cp:revision>1</cp:revision>
  <dcterms:created xsi:type="dcterms:W3CDTF">2020-08-04T16:50:32Z</dcterms:created>
  <dcterms:modified xsi:type="dcterms:W3CDTF">2020-08-04T16:55:42Z</dcterms:modified>
</cp:coreProperties>
</file>